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</a:t>
            </a:r>
            <a:r>
              <a:rPr lang="en-US" smtClean="0">
                <a:solidFill>
                  <a:srgbClr val="00B050"/>
                </a:solidFill>
              </a:rPr>
              <a:t>Clase 701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12 de </a:t>
            </a:r>
            <a:r>
              <a:rPr lang="en-US" dirty="0" err="1" smtClean="0">
                <a:solidFill>
                  <a:srgbClr val="00B050"/>
                </a:solidFill>
              </a:rPr>
              <a:t>junio</a:t>
            </a:r>
            <a:r>
              <a:rPr lang="en-US" dirty="0" smtClean="0">
                <a:solidFill>
                  <a:srgbClr val="00B050"/>
                </a:solidFill>
              </a:rPr>
              <a:t> del 2015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87b:  </a:t>
            </a:r>
            <a:r>
              <a:rPr lang="es-ES_tradnl" dirty="0" smtClean="0"/>
              <a:t>¿Cómo se llama el equipo de futbol de Santiago?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Repasar la Tarea # 87a</a:t>
            </a:r>
          </a:p>
          <a:p>
            <a:r>
              <a:rPr lang="es-ES_tradnl" dirty="0" smtClean="0"/>
              <a:t>Mirar la segunda parte de la película 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87b:</a:t>
            </a:r>
          </a:p>
          <a:p>
            <a:pPr marL="0" indent="0">
              <a:buNone/>
            </a:pPr>
            <a:r>
              <a:rPr lang="es-ES_tradnl" dirty="0" smtClean="0"/>
              <a:t>Completa las </a:t>
            </a:r>
            <a:r>
              <a:rPr lang="es-ES_tradnl" smtClean="0"/>
              <a:t>preguntas </a:t>
            </a:r>
            <a:r>
              <a:rPr lang="es-ES_tradnl" smtClean="0"/>
              <a:t>5-12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5128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61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12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14</cp:revision>
  <cp:lastPrinted>2015-06-11T16:07:51Z</cp:lastPrinted>
  <dcterms:created xsi:type="dcterms:W3CDTF">2014-12-15T19:13:06Z</dcterms:created>
  <dcterms:modified xsi:type="dcterms:W3CDTF">2015-06-12T18:25:20Z</dcterms:modified>
</cp:coreProperties>
</file>